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</p:sldIdLst>
  <p:sldSz cx="7559675" cy="10691813"/>
  <p:notesSz cx="6858000" cy="9144000"/>
  <p:embeddedFontLst>
    <p:embeddedFont>
      <p:font typeface="Anantason"/>
      <p:regular r:id="rId4"/>
    </p:embeddedFont>
    <p:embeddedFont>
      <p:font typeface="Montserrat" panose="00000500000000000000" pitchFamily="2" charset="0"/>
      <p:regular r:id="rId5"/>
      <p:bold r:id="rId6"/>
      <p:italic r:id="rId7"/>
      <p:boldItalic r:id="rId8"/>
    </p:embeddedFont>
    <p:embeddedFont>
      <p:font typeface="TH SarabunPSK" panose="020B0500040200020003" pitchFamily="34" charset="-34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2625"/>
    <a:srgbClr val="364DB9"/>
    <a:srgbClr val="4B75FA"/>
    <a:srgbClr val="22277B"/>
    <a:srgbClr val="143C6D"/>
    <a:srgbClr val="3F0A52"/>
    <a:srgbClr val="123561"/>
    <a:srgbClr val="FFAFBD"/>
    <a:srgbClr val="E0687D"/>
    <a:srgbClr val="9BE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4728"/>
  </p:normalViewPr>
  <p:slideViewPr>
    <p:cSldViewPr snapToGrid="0">
      <p:cViewPr varScale="1">
        <p:scale>
          <a:sx n="68" d="100"/>
          <a:sy n="68" d="100"/>
        </p:scale>
        <p:origin x="3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86649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8573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5510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52721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7540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82191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1596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608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225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8731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2512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35A1D-D656-B24A-B575-055658F82E68}" type="datetimeFigureOut">
              <a:rPr lang="en-TH" smtClean="0"/>
              <a:t>11/06/2024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A7C81-4F56-6646-85DE-C19B1DCB8BFA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05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B52985-F721-8982-C4D1-0AF998CE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5555"/>
            <a:ext cx="7557569" cy="10682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7D607-1D2D-55DD-9746-DE74E554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34" y="1699535"/>
            <a:ext cx="3822700" cy="3810000"/>
          </a:xfrm>
          <a:prstGeom prst="rect">
            <a:avLst/>
          </a:prstGeom>
        </p:spPr>
      </p:pic>
      <p:pic>
        <p:nvPicPr>
          <p:cNvPr id="34" name="รูปภาพ 33" descr="รูปภาพประกอบด้วย เสื้อผ้า, ใบหน้าของมนุษย์, แขนเสื้อ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8076008-AD90-45A8-7342-517D0EC2D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12" y="628851"/>
            <a:ext cx="8148343" cy="8148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C94A7-28D1-A03C-4788-70CA63144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5174458"/>
            <a:ext cx="7556500" cy="551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799FC-620B-EF46-7FCE-8E9BAAA72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37" y="3814085"/>
            <a:ext cx="3390900" cy="339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3A1FA-732D-09C2-DF3F-80EBD180C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075" y="5814803"/>
            <a:ext cx="990600" cy="2527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9D88F6-8C87-A76C-D9A9-770E37FD9BE2}"/>
              </a:ext>
            </a:extLst>
          </p:cNvPr>
          <p:cNvSpPr txBox="1"/>
          <p:nvPr/>
        </p:nvSpPr>
        <p:spPr>
          <a:xfrm>
            <a:off x="534910" y="913584"/>
            <a:ext cx="3934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44006"/>
                </a:solidFill>
                <a:latin typeface="Montserrat" pitchFamily="2" charset="77"/>
              </a:rPr>
              <a:t>Performance</a:t>
            </a:r>
            <a:endParaRPr lang="en-TH" sz="4400" b="1" dirty="0">
              <a:solidFill>
                <a:srgbClr val="144006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12DF3-88A0-6D60-1531-CB617A78986C}"/>
              </a:ext>
            </a:extLst>
          </p:cNvPr>
          <p:cNvSpPr txBox="1"/>
          <p:nvPr/>
        </p:nvSpPr>
        <p:spPr>
          <a:xfrm>
            <a:off x="570422" y="1453260"/>
            <a:ext cx="3459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gradFill flip="none" rotWithShape="1">
                  <a:gsLst>
                    <a:gs pos="0">
                      <a:srgbClr val="DEC956"/>
                    </a:gs>
                    <a:gs pos="100000">
                      <a:srgbClr val="D1A30E"/>
                    </a:gs>
                  </a:gsLst>
                  <a:lin ang="8100000" scaled="1"/>
                  <a:tileRect/>
                </a:gradFill>
                <a:latin typeface="Montserrat" pitchFamily="2" charset="77"/>
              </a:rPr>
              <a:t>Agreement</a:t>
            </a:r>
            <a:endParaRPr lang="en-TH" sz="4400" b="1" dirty="0">
              <a:gradFill flip="none" rotWithShape="1">
                <a:gsLst>
                  <a:gs pos="0">
                    <a:srgbClr val="DEC956"/>
                  </a:gs>
                  <a:gs pos="100000">
                    <a:srgbClr val="D1A30E"/>
                  </a:gs>
                </a:gsLst>
                <a:lin ang="8100000" scaled="1"/>
                <a:tileRect/>
              </a:gra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C58B9-E9DF-8F6A-6E3F-203A09023BD6}"/>
              </a:ext>
            </a:extLst>
          </p:cNvPr>
          <p:cNvSpPr txBox="1"/>
          <p:nvPr/>
        </p:nvSpPr>
        <p:spPr>
          <a:xfrm>
            <a:off x="1891622" y="7803444"/>
            <a:ext cx="3817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effectLst>
                  <a:outerShdw blurRad="76200" dist="88900" dir="5400000" algn="t" rotWithShape="0">
                    <a:prstClr val="black">
                      <a:alpha val="3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ครู วิทยฐานะ.....................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effectLst>
                  <a:outerShdw blurRad="76200" dist="88900" dir="5400000" algn="t" rotWithShape="0">
                    <a:prstClr val="black">
                      <a:alpha val="3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กลุ่มสาระการเรียนรู้.......................................................</a:t>
            </a:r>
            <a:endParaRPr lang="en-TH" sz="2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0C1150-64CC-AE42-E27F-7C9514E27F7A}"/>
              </a:ext>
            </a:extLst>
          </p:cNvPr>
          <p:cNvSpPr txBox="1"/>
          <p:nvPr/>
        </p:nvSpPr>
        <p:spPr>
          <a:xfrm>
            <a:off x="1802373" y="7211827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gradFill flip="none" rotWithShape="1">
                  <a:gsLst>
                    <a:gs pos="0">
                      <a:srgbClr val="DEC956"/>
                    </a:gs>
                    <a:gs pos="59000">
                      <a:srgbClr val="D1A30E"/>
                    </a:gs>
                  </a:gsLst>
                  <a:lin ang="5400000" scaled="1"/>
                  <a:tileRect/>
                </a:gradFill>
                <a:effectLst>
                  <a:glow rad="25400">
                    <a:srgbClr val="144006"/>
                  </a:glow>
                  <a:outerShdw blurRad="114300" dist="114300" dir="5400000" algn="t" rotWithShape="0">
                    <a:prstClr val="black">
                      <a:alpha val="40000"/>
                    </a:prstClr>
                  </a:outerShdw>
                </a:effectLst>
                <a:latin typeface="CHULALONGKORN" panose="02000506050000020004" pitchFamily="2" charset="-34"/>
                <a:cs typeface="CHULALONGKORN" panose="02000506050000020004" pitchFamily="2" charset="-34"/>
              </a:rPr>
              <a:t>นาย......................................</a:t>
            </a:r>
            <a:endParaRPr lang="en-TH" sz="3600" b="1" dirty="0">
              <a:gradFill flip="none" rotWithShape="1">
                <a:gsLst>
                  <a:gs pos="0">
                    <a:srgbClr val="DEC956"/>
                  </a:gs>
                  <a:gs pos="59000">
                    <a:srgbClr val="D1A30E"/>
                  </a:gs>
                </a:gsLst>
                <a:lin ang="5400000" scaled="1"/>
                <a:tileRect/>
              </a:gradFill>
              <a:effectLst>
                <a:glow rad="25400">
                  <a:srgbClr val="144006"/>
                </a:glow>
                <a:outerShdw blurRad="114300" dist="114300" dir="5400000" algn="t" rotWithShape="0">
                  <a:prstClr val="black">
                    <a:alpha val="40000"/>
                  </a:prstClr>
                </a:outerShdw>
              </a:effectLst>
              <a:latin typeface="CHULALONGKORN" panose="02000506050000020004" pitchFamily="2" charset="-34"/>
              <a:cs typeface="CHULALONGKORN" panose="02000506050000020004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D2A33A-E43C-5236-D556-AD53F7D6F93F}"/>
              </a:ext>
            </a:extLst>
          </p:cNvPr>
          <p:cNvSpPr txBox="1"/>
          <p:nvPr/>
        </p:nvSpPr>
        <p:spPr>
          <a:xfrm>
            <a:off x="2114961" y="8591678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gradFill flip="none" rotWithShape="1">
                  <a:gsLst>
                    <a:gs pos="0">
                      <a:srgbClr val="DEC956"/>
                    </a:gs>
                    <a:gs pos="59000">
                      <a:srgbClr val="D1A30E"/>
                    </a:gs>
                  </a:gsLst>
                  <a:lin ang="5400000" scaled="1"/>
                  <a:tileRect/>
                </a:gradFill>
                <a:effectLst>
                  <a:glow rad="25400">
                    <a:srgbClr val="144006"/>
                  </a:glow>
                  <a:outerShdw blurRad="114300" dist="114300" dir="5400000" algn="t" rotWithShape="0">
                    <a:prstClr val="black">
                      <a:alpha val="40000"/>
                    </a:prstClr>
                  </a:outerShdw>
                </a:effectLst>
                <a:latin typeface="CHULALONGKORN" panose="02000506050000020004" pitchFamily="2" charset="-34"/>
                <a:cs typeface="CHULALONGKORN" panose="02000506050000020004" pitchFamily="2" charset="-34"/>
              </a:rPr>
              <a:t>โรงเรียนลาดยาววิทยาคม</a:t>
            </a:r>
            <a:endParaRPr lang="en-TH" sz="3200" b="1" dirty="0">
              <a:gradFill flip="none" rotWithShape="1">
                <a:gsLst>
                  <a:gs pos="0">
                    <a:srgbClr val="DEC956"/>
                  </a:gs>
                  <a:gs pos="59000">
                    <a:srgbClr val="D1A30E"/>
                  </a:gs>
                </a:gsLst>
                <a:lin ang="5400000" scaled="1"/>
                <a:tileRect/>
              </a:gradFill>
              <a:effectLst>
                <a:glow rad="25400">
                  <a:srgbClr val="144006"/>
                </a:glow>
                <a:outerShdw blurRad="114300" dist="114300" dir="5400000" algn="t" rotWithShape="0">
                  <a:prstClr val="black">
                    <a:alpha val="40000"/>
                  </a:prstClr>
                </a:outerShdw>
              </a:effectLst>
              <a:latin typeface="CHULALONGKORN" panose="02000506050000020004" pitchFamily="2" charset="-34"/>
              <a:cs typeface="CHULALONGKORN" panose="02000506050000020004" pitchFamily="2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71F70F3-4FC6-1FF4-A70C-837CD88B8B62}"/>
              </a:ext>
            </a:extLst>
          </p:cNvPr>
          <p:cNvSpPr/>
          <p:nvPr/>
        </p:nvSpPr>
        <p:spPr>
          <a:xfrm>
            <a:off x="948856" y="4332476"/>
            <a:ext cx="2275192" cy="227519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5305A9A-1110-4D58-4F37-D9F92DEE88CF}"/>
              </a:ext>
            </a:extLst>
          </p:cNvPr>
          <p:cNvSpPr/>
          <p:nvPr/>
        </p:nvSpPr>
        <p:spPr>
          <a:xfrm>
            <a:off x="608559" y="2199488"/>
            <a:ext cx="3736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b="1" cap="none" spc="0" dirty="0">
                <a:ln w="0"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สำหรับข้อราชการครูและบุคลากรทางการศึกษา</a:t>
            </a:r>
          </a:p>
          <a:p>
            <a:r>
              <a:rPr lang="th-TH" b="1" cap="none" spc="0" dirty="0">
                <a:ln w="0"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ครู </a:t>
            </a:r>
            <a:r>
              <a:rPr lang="th-TH" b="1" cap="none" spc="0" dirty="0">
                <a:ln w="0"/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วิทยฐานะ............. </a:t>
            </a:r>
          </a:p>
          <a:p>
            <a:r>
              <a:rPr lang="th-TH" b="1" cap="none" spc="0" dirty="0">
                <a:ln w="0"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2568</a:t>
            </a:r>
          </a:p>
          <a:p>
            <a:r>
              <a:rPr lang="th-TH" b="1" cap="none" spc="0" dirty="0">
                <a:ln w="0"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1 ตุลาคม 2567 ถึงวันที่ 30 กันยายน 2568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D9AB7FF-FBCB-A9B5-DA7F-4D98739408B9}"/>
              </a:ext>
            </a:extLst>
          </p:cNvPr>
          <p:cNvSpPr/>
          <p:nvPr/>
        </p:nvSpPr>
        <p:spPr>
          <a:xfrm>
            <a:off x="563893" y="628851"/>
            <a:ext cx="24769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แบบบันทึกข้อตกลงในการพัฒนางาน</a:t>
            </a:r>
            <a:endParaRPr lang="th-TH" b="1" cap="none" spc="0" dirty="0">
              <a:ln w="0"/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92E88B73-6AE8-4D57-1BC4-7156356AC8D1}"/>
              </a:ext>
            </a:extLst>
          </p:cNvPr>
          <p:cNvSpPr txBox="1"/>
          <p:nvPr/>
        </p:nvSpPr>
        <p:spPr>
          <a:xfrm>
            <a:off x="1812274" y="9102947"/>
            <a:ext cx="3975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สังกัดสำนักงานเขตพื้นที่การศึกษามัธยมศึกษานครสวรรค์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สำนักงานคณะกรรมการการศึกษาขั้นพื้นฐาน</a:t>
            </a:r>
          </a:p>
          <a:p>
            <a:pPr algn="ctr"/>
            <a:r>
              <a: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กระทรวงศึกษาธิการ</a:t>
            </a:r>
            <a:endParaRPr lang="en-TH" sz="2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" name="รูปภาพ 31" descr="รูปภาพประกอบด้วย การ์ตูน, กราฟิก, ศิลปะ, สัญลักษณ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3FBF38A-DF44-AC53-7BAE-06E8FF360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4838" y="150616"/>
            <a:ext cx="1262650" cy="13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76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CE66BD-2B2C-75C3-A7B1-1823605DA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6"/>
            <a:ext cx="7560431" cy="106862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E2A6E-764E-DC18-2FD8-07ECD7D16501}"/>
              </a:ext>
            </a:extLst>
          </p:cNvPr>
          <p:cNvGrpSpPr/>
          <p:nvPr/>
        </p:nvGrpSpPr>
        <p:grpSpPr>
          <a:xfrm>
            <a:off x="2957010" y="3444660"/>
            <a:ext cx="1703403" cy="354640"/>
            <a:chOff x="2578832" y="7660626"/>
            <a:chExt cx="1808147" cy="3764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94B7C6-0719-E500-0043-32B4D1C1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26022" y="7660626"/>
              <a:ext cx="660957" cy="3617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CD815B-66A6-87B2-4429-89FEED1F2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48617" y="7660626"/>
              <a:ext cx="361787" cy="3617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264E6E-D45B-E412-C60D-04D6875B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437686" y="7671643"/>
              <a:ext cx="361787" cy="36178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A15D5-DB04-E1B0-D3DE-455A11A5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69694" y="7675287"/>
              <a:ext cx="361787" cy="36178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D07245-22C0-6162-55CF-E3306938F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78832" y="7669388"/>
              <a:ext cx="361787" cy="36178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6DADD3-02CD-CD62-F26F-782A77BA0A1C}"/>
              </a:ext>
            </a:extLst>
          </p:cNvPr>
          <p:cNvSpPr txBox="1"/>
          <p:nvPr/>
        </p:nvSpPr>
        <p:spPr>
          <a:xfrm>
            <a:off x="2625609" y="3823419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000" dirty="0">
                <a:solidFill>
                  <a:schemeClr val="bg1"/>
                </a:solidFill>
                <a:latin typeface="Anantason" pitchFamily="2" charset="-34"/>
                <a:cs typeface="Anantason" pitchFamily="2" charset="-34"/>
              </a:rPr>
              <a:t>แบบบันทึกข้อตกลงในการพัฒนางาน</a:t>
            </a:r>
            <a:endParaRPr lang="en-TH" sz="1000" dirty="0">
              <a:solidFill>
                <a:schemeClr val="bg1"/>
              </a:solidFill>
              <a:latin typeface="Anantason" pitchFamily="2" charset="-34"/>
              <a:cs typeface="Anantason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6FBFE4-F552-4087-03FA-A1F7D24826D2}"/>
              </a:ext>
            </a:extLst>
          </p:cNvPr>
          <p:cNvSpPr txBox="1"/>
          <p:nvPr/>
        </p:nvSpPr>
        <p:spPr>
          <a:xfrm>
            <a:off x="2005821" y="3954767"/>
            <a:ext cx="359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" pitchFamily="2" charset="77"/>
              </a:rPr>
              <a:t>Performance</a:t>
            </a:r>
            <a:endParaRPr lang="en-TH" sz="4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FE23C-B484-EFF9-4D7C-0AF0AA2C275C}"/>
              </a:ext>
            </a:extLst>
          </p:cNvPr>
          <p:cNvSpPr txBox="1"/>
          <p:nvPr/>
        </p:nvSpPr>
        <p:spPr>
          <a:xfrm>
            <a:off x="2221557" y="4448296"/>
            <a:ext cx="3164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gradFill flip="none" rotWithShape="1">
                  <a:gsLst>
                    <a:gs pos="0">
                      <a:srgbClr val="DEC956"/>
                    </a:gs>
                    <a:gs pos="100000">
                      <a:srgbClr val="D1A30E"/>
                    </a:gs>
                  </a:gsLst>
                  <a:lin ang="8100000" scaled="1"/>
                  <a:tileRect/>
                </a:gradFill>
                <a:latin typeface="Montserrat" pitchFamily="2" charset="77"/>
              </a:rPr>
              <a:t>Agreement</a:t>
            </a:r>
            <a:endParaRPr lang="en-TH" sz="4000" b="1" dirty="0">
              <a:gradFill flip="none" rotWithShape="1">
                <a:gsLst>
                  <a:gs pos="0">
                    <a:srgbClr val="DEC956"/>
                  </a:gs>
                  <a:gs pos="100000">
                    <a:srgbClr val="D1A30E"/>
                  </a:gs>
                </a:gsLst>
                <a:lin ang="8100000" scaled="1"/>
                <a:tileRect/>
              </a:gradFill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79416-1EF1-7E34-5A59-58D2CADDDE2F}"/>
              </a:ext>
            </a:extLst>
          </p:cNvPr>
          <p:cNvSpPr txBox="1"/>
          <p:nvPr/>
        </p:nvSpPr>
        <p:spPr>
          <a:xfrm>
            <a:off x="2335005" y="6217882"/>
            <a:ext cx="293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gradFill flip="none" rotWithShape="1">
                  <a:gsLst>
                    <a:gs pos="0">
                      <a:srgbClr val="DEC956"/>
                    </a:gs>
                    <a:gs pos="59000">
                      <a:srgbClr val="D1A30E"/>
                    </a:gs>
                  </a:gsLst>
                  <a:lin ang="5400000" scaled="1"/>
                  <a:tileRect/>
                </a:gradFill>
                <a:effectLst>
                  <a:outerShdw blurRad="114300" dist="114300" dir="5400000" algn="t" rotWithShape="0">
                    <a:prstClr val="black">
                      <a:alpha val="40000"/>
                    </a:prstClr>
                  </a:outerShdw>
                </a:effectLst>
                <a:latin typeface="CHULALONGKORN" panose="02000506050000020004" pitchFamily="2" charset="-34"/>
                <a:cs typeface="CHULALONGKORN" panose="02000506050000020004" pitchFamily="2" charset="-34"/>
              </a:rPr>
              <a:t>โรงเรียนลาดยาววิทยาคม</a:t>
            </a:r>
            <a:endParaRPr lang="en-TH" sz="2800" b="1" dirty="0">
              <a:gradFill flip="none" rotWithShape="1">
                <a:gsLst>
                  <a:gs pos="0">
                    <a:srgbClr val="DEC956"/>
                  </a:gs>
                  <a:gs pos="59000">
                    <a:srgbClr val="D1A30E"/>
                  </a:gs>
                </a:gsLst>
                <a:lin ang="5400000" scaled="1"/>
                <a:tileRect/>
              </a:gradFill>
              <a:effectLst>
                <a:outerShdw blurRad="114300" dist="114300" dir="5400000" algn="t" rotWithShape="0">
                  <a:prstClr val="black">
                    <a:alpha val="40000"/>
                  </a:prstClr>
                </a:outerShdw>
              </a:effectLst>
              <a:latin typeface="CHULALONGKORN" panose="02000506050000020004" pitchFamily="2" charset="-34"/>
              <a:cs typeface="CHULALONGKORN" panose="0200050605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110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62</TotalTime>
  <Words>76</Words>
  <Application>Microsoft Office PowerPoint</Application>
  <PresentationFormat>กำหนดเอง</PresentationFormat>
  <Paragraphs>18</Paragraphs>
  <Slides>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10" baseType="lpstr">
      <vt:lpstr>Montserrat</vt:lpstr>
      <vt:lpstr>Calibri Light</vt:lpstr>
      <vt:lpstr>CHULALONGKORN</vt:lpstr>
      <vt:lpstr>Anantason</vt:lpstr>
      <vt:lpstr>TH SarabunPSK</vt:lpstr>
      <vt:lpstr>Calibri</vt:lpstr>
      <vt:lpstr>Arial</vt:lpstr>
      <vt:lpstr>Office Theme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Tanapon Samphao</dc:creator>
  <cp:lastModifiedBy>Nualnala Sampaoyon</cp:lastModifiedBy>
  <cp:revision>5</cp:revision>
  <dcterms:created xsi:type="dcterms:W3CDTF">2023-02-18T03:52:37Z</dcterms:created>
  <dcterms:modified xsi:type="dcterms:W3CDTF">2024-11-06T03:03:43Z</dcterms:modified>
</cp:coreProperties>
</file>